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12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37.png" ContentType="image/png"/>
  <Override PartName="/ppt/media/image7.png" ContentType="image/png"/>
  <Override PartName="/ppt/media/image2.png" ContentType="image/png"/>
  <Override PartName="/ppt/media/image32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31.xml" ContentType="application/vnd.openxmlformats-officedocument.presentationml.slide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D1D10A-AA28-4F6C-A693-A295EE060BD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DBCF668-5D5D-4ED0-9EC2-6858A0BE9DE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739BFE-BD59-4751-975F-3AA8BE94EEE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B9A88F-1E71-4E47-987F-93CBD008CC4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1842D2-C3E8-461A-A47C-4BD22B4DE63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8FE36E-7339-4BD7-A4F1-B56D1C12A2B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627E24-AF9D-4B72-8240-F739D9E56CF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A4FA503-3F81-44DC-99C9-520313E74EA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04999B-81C8-465D-9183-974CE006BD4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8286ED-BC36-44F3-AAB5-AFF22259155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AD37A6-0C4C-4BC8-B08B-CA4CCBCD5B2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A9E51B-26E5-4EFB-BC55-814E000A4BA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72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CA9B532-F61C-4BA2-A73D-C7F369D4DAD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51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040" cy="2840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480" cy="202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235" name="Прямоугольник 5"/>
          <p:cNvSpPr/>
          <p:nvPr/>
        </p:nvSpPr>
        <p:spPr>
          <a:xfrm>
            <a:off x="1640880" y="458892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36" name="Изображение 40"/>
          <p:cNvSpPr/>
          <p:nvPr/>
        </p:nvSpPr>
        <p:spPr>
          <a:xfrm>
            <a:off x="867240" y="3587040"/>
            <a:ext cx="249840" cy="2498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320" cy="1126440"/>
          </a:xfrm>
          <a:prstGeom prst="rect">
            <a:avLst/>
          </a:prstGeom>
          <a:ln w="0">
            <a:noFill/>
          </a:ln>
        </p:spPr>
      </p:pic>
      <p:sp>
        <p:nvSpPr>
          <p:cNvPr id="238" name=""/>
          <p:cNvSpPr/>
          <p:nvPr/>
        </p:nvSpPr>
        <p:spPr>
          <a:xfrm>
            <a:off x="466200" y="1728360"/>
            <a:ext cx="4732560" cy="102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1429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2024-08-28T10:03:41Z</dcterms:modified>
  <cp:revision>64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